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830" y="-46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515236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854416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372343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853802" y="2199501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897229" y="2189093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6" y="2700055"/>
            <a:ext cx="8501605" cy="3801165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algn="just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Paciente do sexo feminino, 75 anos, esteve internada previamente para tratamento de tromboembolismo pulmonar (TEP), utilizando heparina em bomba de infusão contínua (BIC) e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rivaroxabana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. Recebeu alta hospitalar e três dias depois, a paciente foi readmitida no serviço com relato de quatro episódios de hematêmese (vômito com sangue) ocorridos no mesmo dia. Apresentava-se com palidez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cutâneo-mucosa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(descorada), inapetência (sem apetite), mas estava normotensa (pressão arterial normal) e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normocárdica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(frequência cardíaca normal) no momento da admissão. Foi classificada com prioridade amarela no acolhimento com classificação de risco.</a:t>
            </a:r>
          </a:p>
          <a:p>
            <a:pPr algn="just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Durante a avaliação no consultório, foi levantada hipótese de infecção, sendo solicitados exames laboratoriais. Em seguida, foi registrado no prontuário que a paciente teria evadido da unidade, após tentativas de chamada verbal realizadas cinco vezes sem resposta.</a:t>
            </a:r>
          </a:p>
          <a:p>
            <a:pPr algn="just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Por volta de 1h da madrugada, o médico plantonista da clínica médica, ao passar pelo setor, observou que a paciente encontrava-se em mau estado geral, sentada na recepção. Foi então encaminhada para coleta de exames laboratoriais. Enquanto aguardava os resultados, a paciente apresentou rebaixamento do nível de consciência (RNC) e padrão respiratório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gasping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(respiração agônica). O plantonista foi acionado e a paciente transferida imediatamente para a sala de emergência. Foi acionado o Código H (protocolo institucional para emergências clínicas), sendo identificado um nível de hemoglobina (HB) de 3,7 g/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dL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. Foi iniciada transfusão com bolsa de concentrado de hemácias e indicada intubação orotraqueal (IOT). No entanto, a paciente evoluiu com parada cardiorrespiratória (PCR), sem retorno da circulação espontânea (RCE), sendo declarado óbito às 03h02.</a:t>
            </a:r>
          </a:p>
          <a:p>
            <a:pPr algn="just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Após o evento, foram analisadas as imagens das câmeras de segurança internas, que mostraram que a paciente permaneceu entre a sala de espera e a sala de medicação por aproximadamente onze horas, apresentando sinais clínicos de gravidade durante todo esse período.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7" y="7188349"/>
            <a:ext cx="8501605" cy="1169122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72947" y="9002935"/>
            <a:ext cx="8501605" cy="2206085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Reavaliar e reforçar os critérios de classificação de risco, principalmente em casos com sintomas sugestivos de sangramento.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Evitar registros de evasão sem confirmação objetiva e investigação da localização do paciente.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rondas clínicas periódicas na sala de espera, especialmente para pacientes com queixas de risco.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Garantir a instalação de sistemas de alarme e notificação de casos críticos para pronta resposta.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protocolos para avaliação multiprofissional em casos clínicos de incerteza diagnóstica.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Sensibilizar as equipes assistenciais sobre a importância da vigilância contínua mesmo após a admissão.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Estimular o uso de checklists de gravidade para pacientes em observação prolongada.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0398" y="6725679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9594" y="6714473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6571" y="8516897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3421" y="8510695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89A8597-E760-2DF2-8F56-79A8343C00A5}"/>
              </a:ext>
            </a:extLst>
          </p:cNvPr>
          <p:cNvSpPr/>
          <p:nvPr/>
        </p:nvSpPr>
        <p:spPr>
          <a:xfrm>
            <a:off x="72582" y="11974246"/>
            <a:ext cx="9429558" cy="697814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/>
              <a:t>A falta de vigilância clínica pode custar vidas. Segurança do paciente começa na atenção aos sinais de alerta: Monitorar, escutar e agir são pilares para salvar vidas. Não ignore sinais de gravidade</a:t>
            </a:r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1054386"/>
            <a:ext cx="8501605" cy="203812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Classificação de risco inadequada diante do quadro clínico de sangramento ativo.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Hipótese diagnóstica inicial incorreta (infecção) diante de quadro sugestivo de hemorragia digestiva alta.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na vigilância clínica e monitoramento da paciente após admissão.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Registro de evasão da paciente sem confirmação real e sem avaliação multiprofissional.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protocolo de vigilância para pacientes com sinais clínicos de alerta na sala de espera.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inefetiva entre os profissionais das equipes de atendimento e triagem.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Tempo excessivo de permanência da paciente em ambiente inadequado (sala de espera).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reavaliação clínica sistemática durante o período de espera.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4823146"/>
            <a:ext cx="8501605" cy="291147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dos protocolos de urgência e emergência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da satisfação/ manifestação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Plano de alta multidisciplinar segura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Interrelação entre processos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80342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79721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29992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72947" y="8421064"/>
            <a:ext cx="8501605" cy="2277416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Revisar e treinar as equipes de classificação de risco com simulações clínicas realísticas.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Criar um fluxo padronizado para acompanhamento e reavaliação clínica dos pacientes em sala de espera.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Adotar monitoramento por pulseira ou sistema de alerta visual para pacientes com risco elevado.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protocolo de busca ativa em caso de "evasão" registrada sem confirmação visual ou eletrônica.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Incluir a obrigatoriedade de parecer médico com justificativa clínica quando houver manutenção de paciente em área de espera por mais de duas horas.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indicadores assistenciais relacionados a tempo de resposta em situações críticas.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Reforçar o plano de educação continuada com foco em segurança do paciente e eventos sentinela.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7825482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7819280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1820</TotalTime>
  <Words>911</Words>
  <Application>Microsoft Office PowerPoint</Application>
  <PresentationFormat>Papel A3 (297 x 420 mm)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24</cp:revision>
  <dcterms:created xsi:type="dcterms:W3CDTF">2025-05-27T14:26:59Z</dcterms:created>
  <dcterms:modified xsi:type="dcterms:W3CDTF">2025-07-09T21:16:08Z</dcterms:modified>
</cp:coreProperties>
</file>